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61" r:id="rId4"/>
    <p:sldId id="263" r:id="rId5"/>
    <p:sldId id="264" r:id="rId6"/>
    <p:sldId id="265" r:id="rId7"/>
    <p:sldId id="267" r:id="rId8"/>
    <p:sldId id="269" r:id="rId9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91C0-FC73-4B60-8730-0ADBE59F0597}" type="datetimeFigureOut">
              <a:rPr lang="it-IT" smtClean="0"/>
              <a:t>02/08/2021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ED039-39A9-40AD-B875-1BB41556EE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3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8EE-9FB5-4A37-A8B3-690E9F8A7276}" type="datetime1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5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0A6B-C242-4265-969E-A266FCB1D533}" type="datetime1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39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FBA7-2458-4C26-8EAB-307ABBF0C3D9}" type="datetime1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47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C67C-7BAC-48A2-9BE9-81744D650737}" type="datetime1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628C-BB7E-4F82-80FA-012A289B539E}" type="datetime1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18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5C2-02E8-4E90-8DF5-708394C90E1A}" type="datetime1">
              <a:rPr lang="it-IT" smtClean="0"/>
              <a:t>02/08/2021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68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71E0-E0BF-4BB2-8648-23DBBDE49805}" type="datetime1">
              <a:rPr lang="it-IT" smtClean="0"/>
              <a:t>02/08/2021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29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62B-4017-49ED-8E14-CE5BA50F7486}" type="datetime1">
              <a:rPr lang="it-IT" smtClean="0"/>
              <a:t>02/08/2021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46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D6FA-F223-4104-A40E-2C68769A46BE}" type="datetime1">
              <a:rPr lang="it-IT" smtClean="0"/>
              <a:t>02/08/2021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4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F9A7-B6F4-4700-A815-6BE711E9D251}" type="datetime1">
              <a:rPr lang="it-IT" smtClean="0"/>
              <a:t>02/08/2021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66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922D-5A19-4817-8A15-87261FBEAEE5}" type="datetime1">
              <a:rPr lang="it-IT" smtClean="0"/>
              <a:t>02/08/2021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50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AFB7-5218-4F87-93FE-51C2B9938304}" type="datetime1">
              <a:rPr lang="it-IT" smtClean="0"/>
              <a:t>02/08/2021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CA80-A21F-4113-8D9F-229B8922E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4166"/>
          <a:stretch>
            <a:fillRect/>
          </a:stretch>
        </p:blipFill>
        <p:spPr>
          <a:xfrm>
            <a:off x="2052085" y="140151"/>
            <a:ext cx="8206593" cy="6480000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83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4" y="985892"/>
            <a:ext cx="5029636" cy="4426080"/>
          </a:xfrm>
          <a:prstGeom prst="rect">
            <a:avLst/>
          </a:prstGeom>
        </p:spPr>
      </p:pic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r="7021"/>
          <a:stretch>
            <a:fillRect/>
          </a:stretch>
        </p:blipFill>
        <p:spPr>
          <a:xfrm>
            <a:off x="146240" y="202017"/>
            <a:ext cx="5940000" cy="5015816"/>
          </a:xfrm>
          <a:ln>
            <a:noFill/>
          </a:ln>
        </p:spPr>
      </p:pic>
      <p:pic>
        <p:nvPicPr>
          <p:cNvPr id="9" name="Segnaposto 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17" y="2243471"/>
            <a:ext cx="5940000" cy="4296434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2</a:t>
            </a:fld>
            <a:endParaRPr lang="it-IT"/>
          </a:p>
        </p:txBody>
      </p:sp>
      <p:grpSp>
        <p:nvGrpSpPr>
          <p:cNvPr id="6" name="Gruppo 5"/>
          <p:cNvGrpSpPr/>
          <p:nvPr/>
        </p:nvGrpSpPr>
        <p:grpSpPr>
          <a:xfrm>
            <a:off x="1328413" y="395274"/>
            <a:ext cx="9476746" cy="943337"/>
            <a:chOff x="1328413" y="395274"/>
            <a:chExt cx="9476746" cy="943337"/>
          </a:xfrm>
        </p:grpSpPr>
        <p:grpSp>
          <p:nvGrpSpPr>
            <p:cNvPr id="10" name="Gruppo 9"/>
            <p:cNvGrpSpPr/>
            <p:nvPr/>
          </p:nvGrpSpPr>
          <p:grpSpPr>
            <a:xfrm>
              <a:off x="1328413" y="693319"/>
              <a:ext cx="9396000" cy="645292"/>
              <a:chOff x="1328413" y="363237"/>
              <a:chExt cx="9396000" cy="895408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8413" y="363237"/>
                <a:ext cx="9396000" cy="101376"/>
              </a:xfrm>
              <a:prstGeom prst="rect">
                <a:avLst/>
              </a:prstGeom>
            </p:spPr>
          </p:pic>
          <p:sp>
            <p:nvSpPr>
              <p:cNvPr id="13" name="CasellaDiTesto 12"/>
              <p:cNvSpPr txBox="1"/>
              <p:nvPr/>
            </p:nvSpPr>
            <p:spPr>
              <a:xfrm>
                <a:off x="1328413" y="448963"/>
                <a:ext cx="9364688" cy="80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</p:txBody>
          </p:sp>
        </p:grpSp>
        <p:sp>
          <p:nvSpPr>
            <p:cNvPr id="14" name="CasellaDiTesto 13"/>
            <p:cNvSpPr txBox="1"/>
            <p:nvPr/>
          </p:nvSpPr>
          <p:spPr>
            <a:xfrm>
              <a:off x="1666724" y="395274"/>
              <a:ext cx="9138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Per visionare le richieste degli studenti sull’offerta generica</a:t>
              </a:r>
              <a:endParaRPr lang="it-IT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0160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2544"/>
          <a:stretch>
            <a:fillRect/>
          </a:stretch>
        </p:blipFill>
        <p:spPr>
          <a:xfrm>
            <a:off x="163439" y="409966"/>
            <a:ext cx="5940000" cy="3499484"/>
          </a:xfr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39" y="2751177"/>
            <a:ext cx="5940000" cy="3890453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56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040"/>
          <a:stretch>
            <a:fillRect/>
          </a:stretch>
        </p:blipFill>
        <p:spPr>
          <a:xfrm>
            <a:off x="1637082" y="223542"/>
            <a:ext cx="9803455" cy="6480000"/>
          </a:xfrm>
        </p:spPr>
      </p:pic>
      <p:sp>
        <p:nvSpPr>
          <p:cNvPr id="6" name="Segnaposto testo 3"/>
          <p:cNvSpPr>
            <a:spLocks noGrp="1"/>
          </p:cNvSpPr>
          <p:nvPr>
            <p:ph type="body" sz="half" idx="2"/>
          </p:nvPr>
        </p:nvSpPr>
        <p:spPr>
          <a:xfrm>
            <a:off x="3201637" y="3065214"/>
            <a:ext cx="3486241" cy="142172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it-IT" sz="1400" dirty="0"/>
              <a:t>ATTENZIONE</a:t>
            </a:r>
            <a:r>
              <a:rPr lang="it-IT" sz="1400" b="1" dirty="0"/>
              <a:t>:</a:t>
            </a:r>
            <a:r>
              <a:rPr lang="it-IT" sz="1400" dirty="0"/>
              <a:t> il tutor accademico del Corso di studio valuterà le mansioni, per verificare che sia </a:t>
            </a:r>
            <a:r>
              <a:rPr lang="it-IT" sz="1400" b="1" dirty="0"/>
              <a:t>previsto un uso delle lingue straniere conforme al profilo didattico del </a:t>
            </a:r>
            <a:r>
              <a:rPr lang="it-IT" sz="1400" b="1" dirty="0" err="1"/>
              <a:t>CdS</a:t>
            </a:r>
            <a:r>
              <a:rPr lang="it-IT" sz="1400" b="1" dirty="0"/>
              <a:t>.</a:t>
            </a:r>
          </a:p>
          <a:p>
            <a:r>
              <a:rPr lang="it-IT" sz="1400" dirty="0"/>
              <a:t>Lo studente dovrebbe informarsi prima che venga compilata l’offerta «ad </a:t>
            </a:r>
            <a:r>
              <a:rPr lang="it-IT" sz="1400" dirty="0" err="1"/>
              <a:t>personam</a:t>
            </a:r>
            <a:r>
              <a:rPr lang="it-IT" sz="1400" dirty="0"/>
              <a:t>»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9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4" y="362086"/>
            <a:ext cx="8344808" cy="6480000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4" y="212640"/>
            <a:ext cx="9065240" cy="6480000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66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" y="160740"/>
            <a:ext cx="7708612" cy="5074123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012" y="4263545"/>
            <a:ext cx="7616770" cy="216915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44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4" y="985892"/>
            <a:ext cx="5029636" cy="4426080"/>
          </a:xfrm>
          <a:prstGeom prst="rect">
            <a:avLst/>
          </a:prstGeom>
        </p:spPr>
      </p:pic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4" y="202016"/>
            <a:ext cx="5789051" cy="6549657"/>
          </a:xfrm>
        </p:spPr>
      </p:pic>
      <p:pic>
        <p:nvPicPr>
          <p:cNvPr id="9" name="Segnaposto 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65" y="2506412"/>
            <a:ext cx="5940000" cy="4194088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CA80-A21F-4113-8D9F-229B8922EA5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517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59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Melania Medri</dc:creator>
  <cp:lastModifiedBy>Alessandra Pirani</cp:lastModifiedBy>
  <cp:revision>28</cp:revision>
  <cp:lastPrinted>2021-02-03T10:57:47Z</cp:lastPrinted>
  <dcterms:created xsi:type="dcterms:W3CDTF">2018-07-24T10:10:39Z</dcterms:created>
  <dcterms:modified xsi:type="dcterms:W3CDTF">2021-08-02T06:25:14Z</dcterms:modified>
</cp:coreProperties>
</file>